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2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485F-724C-4A88-998B-C7E219DA84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Fuelmart &amp; Subway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DCF8E-2D9B-4259-834F-334B12A547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Safety Committee Meeting</a:t>
            </a:r>
          </a:p>
          <a:p>
            <a:r>
              <a:rPr lang="en-US" dirty="0"/>
              <a:t>Wednesday, May 13, 2020</a:t>
            </a:r>
          </a:p>
          <a:p>
            <a:r>
              <a:rPr lang="en-US" dirty="0"/>
              <a:t>2pm</a:t>
            </a:r>
          </a:p>
        </p:txBody>
      </p:sp>
    </p:spTree>
    <p:extLst>
      <p:ext uri="{BB962C8B-B14F-4D97-AF65-F5344CB8AC3E}">
        <p14:creationId xmlns:p14="http://schemas.microsoft.com/office/powerpoint/2010/main" val="1132327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7501C-0C62-4DA8-B6D9-827BE0AB9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Our next Safety Committee Meeting is June 17, 2020 at 2pm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Until then be safe, we are here if you need anything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325814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C1513-9E14-47F7-8371-F21DBB034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April 22, 2020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37E0B-AAAA-4660-A6A2-1D5699BA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 last month’s meeting we discussed the increase in preventable employee injuries, the proper incident reporting forms to use, etc. </a:t>
            </a:r>
          </a:p>
          <a:p>
            <a:endParaRPr lang="en-US" dirty="0"/>
          </a:p>
          <a:p>
            <a:r>
              <a:rPr lang="en-US" dirty="0"/>
              <a:t>Helen and </a:t>
            </a:r>
            <a:r>
              <a:rPr lang="en-US" dirty="0" err="1"/>
              <a:t>Daelyn</a:t>
            </a:r>
            <a:r>
              <a:rPr lang="en-US" dirty="0"/>
              <a:t> presented on Severe Weather such as tornados, high winds, thunderstorms and power outages.  </a:t>
            </a:r>
          </a:p>
        </p:txBody>
      </p:sp>
    </p:spTree>
    <p:extLst>
      <p:ext uri="{BB962C8B-B14F-4D97-AF65-F5344CB8AC3E}">
        <p14:creationId xmlns:p14="http://schemas.microsoft.com/office/powerpoint/2010/main" val="8247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7137B-87F6-4D63-AECA-7947B538E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Incidents and Injuries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4.22.20 – 5.13.20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1DD6A-EED3-42A2-9964-7C9BEC4A1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FM 727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4.22.20 Quote received for a damaged bollard that hadn’t been reported. *Review of reporting procedures.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FM 787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4.26.20 Customer came in with a bloody nose and ask employee to call 911.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FM 787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4.30.20 Customer approximate four-gallon spill at diesel pump 18.  Fuelmart employees were able to clean up the spill.  There was no environmental impact.  Customer error, no equipment defects.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137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4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6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ar parked in a grassy field&#10;&#10;Description automatically generated">
            <a:extLst>
              <a:ext uri="{FF2B5EF4-FFF2-40B4-BE49-F238E27FC236}">
                <a16:creationId xmlns:a16="http://schemas.microsoft.com/office/drawing/2014/main" id="{689A5466-334C-46D4-A8AF-BECC46143D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850" r="-1" b="48031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24CD5B8-D27E-4D00-BB13-A33F67C24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n-US"/>
              <a:t>FM 782</a:t>
            </a:r>
          </a:p>
          <a:p>
            <a:pPr marL="0" indent="0">
              <a:buNone/>
            </a:pPr>
            <a:r>
              <a:rPr lang="en-US"/>
              <a:t>5.8.20 Uninsured motorist ran into a fence on the property.  Car towed from the scene. </a:t>
            </a:r>
          </a:p>
        </p:txBody>
      </p:sp>
    </p:spTree>
    <p:extLst>
      <p:ext uri="{BB962C8B-B14F-4D97-AF65-F5344CB8AC3E}">
        <p14:creationId xmlns:p14="http://schemas.microsoft.com/office/powerpoint/2010/main" val="1818721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C7DBC-EF92-43BC-B1E5-F5A49635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Employee Injuries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4.22.20 – 5.13.20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6DF91-661F-4FFC-A561-B1AAE2034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6081820"/>
          </a:xfrm>
        </p:spPr>
        <p:txBody>
          <a:bodyPr anchor="ctr">
            <a:normAutofit/>
          </a:bodyPr>
          <a:lstStyle/>
          <a:p>
            <a:r>
              <a:rPr lang="en-US" dirty="0"/>
              <a:t>FM 787</a:t>
            </a:r>
          </a:p>
          <a:p>
            <a:pPr marL="0" indent="0">
              <a:buNone/>
            </a:pPr>
            <a:r>
              <a:rPr lang="en-US" dirty="0"/>
              <a:t>4.24.20 New employee at the Chester’s location had a possible allergic reaction, possibly from the rubber gloves, causing inflammation to his hands.  First aid treatment only.</a:t>
            </a:r>
          </a:p>
          <a:p>
            <a:r>
              <a:rPr lang="en-US" dirty="0"/>
              <a:t>FM 787 </a:t>
            </a:r>
          </a:p>
          <a:p>
            <a:pPr marL="0" indent="0">
              <a:buNone/>
            </a:pPr>
            <a:r>
              <a:rPr lang="en-US" dirty="0"/>
              <a:t>4.28.20 Chester’s employee cut his thumb on the breading pan.  First aid treatment only.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9657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90AB0-EA11-4B1D-AA52-FECF02D1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FuelMart &amp; Subway 2020 Incident Totals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B8BCB-3CF7-40FB-B3DD-99BB19C57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8642"/>
            <a:ext cx="10189127" cy="36324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Company Total: 64  (1 incident every 2 days)</a:t>
            </a:r>
          </a:p>
          <a:p>
            <a:r>
              <a:rPr lang="en-US" dirty="0"/>
              <a:t>Total: </a:t>
            </a:r>
            <a:r>
              <a:rPr lang="en-US" b="1" dirty="0"/>
              <a:t>43  </a:t>
            </a:r>
            <a:r>
              <a:rPr lang="en-US" dirty="0"/>
              <a:t>(1 incident every 3 days)</a:t>
            </a:r>
          </a:p>
          <a:p>
            <a:r>
              <a:rPr lang="en-US" dirty="0"/>
              <a:t>Employee injuries: </a:t>
            </a:r>
            <a:r>
              <a:rPr lang="en-US" b="1" dirty="0"/>
              <a:t>9</a:t>
            </a:r>
            <a:r>
              <a:rPr lang="en-US" dirty="0"/>
              <a:t> </a:t>
            </a:r>
            <a:r>
              <a:rPr lang="en-US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(Two incidents struck in eye, four lacerations, one fall from ladder, one burn, and one skin inflammation)</a:t>
            </a:r>
            <a:endParaRPr lang="en-US" dirty="0"/>
          </a:p>
          <a:p>
            <a:r>
              <a:rPr lang="en-US" dirty="0"/>
              <a:t>Property Damage and/or Vehicle Incidents: </a:t>
            </a:r>
            <a:r>
              <a:rPr lang="en-US" b="1" dirty="0"/>
              <a:t>17</a:t>
            </a:r>
            <a:r>
              <a:rPr lang="en-US" dirty="0"/>
              <a:t> </a:t>
            </a:r>
          </a:p>
          <a:p>
            <a:r>
              <a:rPr lang="en-US" dirty="0"/>
              <a:t>Customer Spills: </a:t>
            </a:r>
            <a:r>
              <a:rPr lang="en-US" b="1" dirty="0"/>
              <a:t>15</a:t>
            </a:r>
            <a:r>
              <a:rPr lang="en-US" dirty="0"/>
              <a:t> </a:t>
            </a:r>
            <a:r>
              <a:rPr lang="en-US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(</a:t>
            </a:r>
            <a:r>
              <a:rPr lang="en-US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10</a:t>
            </a:r>
            <a:r>
              <a:rPr lang="en-US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spills at fuel pumps)</a:t>
            </a:r>
            <a:endParaRPr lang="en-US" dirty="0"/>
          </a:p>
          <a:p>
            <a:r>
              <a:rPr lang="en-US" dirty="0"/>
              <a:t>Customer Injuries: </a:t>
            </a:r>
            <a:r>
              <a:rPr lang="en-US" b="1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“Other” Incidents: </a:t>
            </a:r>
            <a:r>
              <a:rPr lang="en-US" b="1" dirty="0"/>
              <a:t>6</a:t>
            </a:r>
            <a:r>
              <a:rPr lang="en-US" dirty="0"/>
              <a:t> (heart attack, bloody nose, two vehicle collision, seizure, illegal dumping)</a:t>
            </a:r>
          </a:p>
        </p:txBody>
      </p:sp>
    </p:spTree>
    <p:extLst>
      <p:ext uri="{BB962C8B-B14F-4D97-AF65-F5344CB8AC3E}">
        <p14:creationId xmlns:p14="http://schemas.microsoft.com/office/powerpoint/2010/main" val="3668277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56F4-92A7-4F6C-850C-AC1B3D93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Turning incidents into learning tools.</a:t>
            </a:r>
            <a:br>
              <a:rPr lang="en-US" dirty="0"/>
            </a:br>
            <a:r>
              <a:rPr lang="en-US" dirty="0"/>
              <a:t>Presented by Angie </a:t>
            </a:r>
            <a:r>
              <a:rPr lang="en-US" dirty="0" err="1"/>
              <a:t>Tarvin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074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irl driving at Gas Station | Funny pictures, Funny photos, Funny">
            <a:extLst>
              <a:ext uri="{FF2B5EF4-FFF2-40B4-BE49-F238E27FC236}">
                <a16:creationId xmlns:a16="http://schemas.microsoft.com/office/drawing/2014/main" id="{277406F3-91F7-441B-B722-192199A390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07" y="658581"/>
            <a:ext cx="4213185" cy="55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71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eedback – Avonmore">
            <a:extLst>
              <a:ext uri="{FF2B5EF4-FFF2-40B4-BE49-F238E27FC236}">
                <a16:creationId xmlns:a16="http://schemas.microsoft.com/office/drawing/2014/main" id="{E688E7F1-6926-4318-A199-F435F8D1ED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1134"/>
            <a:ext cx="9601200" cy="281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299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355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Fuelmart &amp; Subway</vt:lpstr>
      <vt:lpstr>April 22, 2020 Review</vt:lpstr>
      <vt:lpstr>Incidents and Injuries  4.22.20 – 5.13.20</vt:lpstr>
      <vt:lpstr>PowerPoint Presentation</vt:lpstr>
      <vt:lpstr>Employee Injuries  4.22.20 – 5.13.20</vt:lpstr>
      <vt:lpstr>FuelMart &amp; Subway 2020 Incident Totals</vt:lpstr>
      <vt:lpstr>Turning incidents into learning tools. Presented by Angie Tarvin.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Fuelmart &amp; Subway</dc:title>
  <dc:creator>Lisa Hamilton</dc:creator>
  <cp:lastModifiedBy>Lisa Hamilton</cp:lastModifiedBy>
  <cp:revision>24</cp:revision>
  <dcterms:created xsi:type="dcterms:W3CDTF">2020-05-08T18:39:30Z</dcterms:created>
  <dcterms:modified xsi:type="dcterms:W3CDTF">2020-05-13T15:57:48Z</dcterms:modified>
</cp:coreProperties>
</file>